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5"/>
    <p:sldMasterId id="2147483648" r:id="rId6"/>
    <p:sldMasterId id="2147483689" r:id="rId7"/>
    <p:sldMasterId id="2147483664" r:id="rId8"/>
    <p:sldMasterId id="2147483660" r:id="rId9"/>
  </p:sldMasterIdLst>
  <p:notesMasterIdLst>
    <p:notesMasterId r:id="rId16"/>
  </p:notesMasterIdLst>
  <p:handoutMasterIdLst>
    <p:handoutMasterId r:id="rId17"/>
  </p:handoutMasterIdLst>
  <p:sldIdLst>
    <p:sldId id="284" r:id="rId10"/>
    <p:sldId id="298" r:id="rId11"/>
    <p:sldId id="312" r:id="rId12"/>
    <p:sldId id="317" r:id="rId13"/>
    <p:sldId id="315" r:id="rId14"/>
    <p:sldId id="313" r:id="rId1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760000"/>
    <a:srgbClr val="800000"/>
    <a:srgbClr val="9B5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3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28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188EC-2130-48E3-8F56-34BC9439D870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E670AB-98B3-42F3-A9BC-2D592BB7FED4}">
      <dgm:prSet phldrT="[Text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PSJA ISD Collegiate Academy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BFAD4-83E3-484A-AA1E-D14E01DD64D6}" type="parTrans" cxnId="{1C8C97ED-F14C-4073-872F-AC5A652A944B}">
      <dgm:prSet/>
      <dgm:spPr/>
      <dgm:t>
        <a:bodyPr/>
        <a:lstStyle/>
        <a:p>
          <a:endParaRPr lang="en-US"/>
        </a:p>
      </dgm:t>
    </dgm:pt>
    <dgm:pt modelId="{1785C35F-86BB-4029-A895-3C2F251F46F9}" type="sibTrans" cxnId="{1C8C97ED-F14C-4073-872F-AC5A652A944B}">
      <dgm:prSet/>
      <dgm:spPr/>
      <dgm:t>
        <a:bodyPr/>
        <a:lstStyle/>
        <a:p>
          <a:endParaRPr lang="en-US"/>
        </a:p>
      </dgm:t>
    </dgm:pt>
    <dgm:pt modelId="{1BCE65EC-4C4B-4AE4-B1DE-07FF83582D9F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Computer Science Academy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DE28E-C982-49B3-9F91-DEBF28D0E552}" type="parTrans" cxnId="{BF4308FA-C986-4DF6-B9F7-C18B0882F200}">
      <dgm:prSet/>
      <dgm:spPr/>
      <dgm:t>
        <a:bodyPr/>
        <a:lstStyle/>
        <a:p>
          <a:endParaRPr lang="en-US"/>
        </a:p>
      </dgm:t>
    </dgm:pt>
    <dgm:pt modelId="{D9D10D7B-26E6-4F6C-A87A-E2940F293718}" type="sibTrans" cxnId="{BF4308FA-C986-4DF6-B9F7-C18B0882F200}">
      <dgm:prSet/>
      <dgm:spPr/>
      <dgm:t>
        <a:bodyPr/>
        <a:lstStyle/>
        <a:p>
          <a:endParaRPr lang="en-US"/>
        </a:p>
      </dgm:t>
    </dgm:pt>
    <dgm:pt modelId="{2A301D21-BE43-4688-9A51-A40CEEDFA35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Engineering/Architecture Academy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C5B8F-262D-4BD7-B5F8-669361611226}" type="parTrans" cxnId="{801C4038-6E8E-49B0-89EC-E7DE405B847D}">
      <dgm:prSet/>
      <dgm:spPr/>
      <dgm:t>
        <a:bodyPr/>
        <a:lstStyle/>
        <a:p>
          <a:endParaRPr lang="en-US"/>
        </a:p>
      </dgm:t>
    </dgm:pt>
    <dgm:pt modelId="{842F2F02-91D7-4A86-822A-236AA3AD9272}" type="sibTrans" cxnId="{801C4038-6E8E-49B0-89EC-E7DE405B847D}">
      <dgm:prSet/>
      <dgm:spPr/>
      <dgm:t>
        <a:bodyPr/>
        <a:lstStyle/>
        <a:p>
          <a:endParaRPr lang="en-US"/>
        </a:p>
      </dgm:t>
    </dgm:pt>
    <dgm:pt modelId="{0786001D-81B9-473E-B2B8-C139BB850CD8}">
      <dgm:prSet phldrT="[Text]" custT="1"/>
      <dgm:spPr/>
      <dgm:t>
        <a:bodyPr/>
        <a:lstStyle/>
        <a:p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Nursing and Allied Health Sciences Academy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60EC1-4386-49E8-BB79-5BF06D577BCD}" type="parTrans" cxnId="{31E5F804-3FDF-4890-8620-FF70B396AA09}">
      <dgm:prSet/>
      <dgm:spPr/>
      <dgm:t>
        <a:bodyPr/>
        <a:lstStyle/>
        <a:p>
          <a:endParaRPr lang="en-US"/>
        </a:p>
      </dgm:t>
    </dgm:pt>
    <dgm:pt modelId="{5931B717-3957-4F29-831C-68F439AF36E7}" type="sibTrans" cxnId="{31E5F804-3FDF-4890-8620-FF70B396AA09}">
      <dgm:prSet/>
      <dgm:spPr/>
      <dgm:t>
        <a:bodyPr/>
        <a:lstStyle/>
        <a:p>
          <a:endParaRPr lang="en-US"/>
        </a:p>
      </dgm:t>
    </dgm:pt>
    <dgm:pt modelId="{C21F701D-05A2-4596-AA5A-F2D6C495161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Mathematics and Science   Academies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B4E8C-200B-4128-8BD7-550935EE9B75}" type="parTrans" cxnId="{259231B2-7652-41FA-9D97-6A6DFDA1F96D}">
      <dgm:prSet/>
      <dgm:spPr/>
      <dgm:t>
        <a:bodyPr/>
        <a:lstStyle/>
        <a:p>
          <a:endParaRPr lang="en-US"/>
        </a:p>
      </dgm:t>
    </dgm:pt>
    <dgm:pt modelId="{C67A5C0F-1189-4948-A119-ABE2D593E13B}" type="sibTrans" cxnId="{259231B2-7652-41FA-9D97-6A6DFDA1F96D}">
      <dgm:prSet/>
      <dgm:spPr/>
      <dgm:t>
        <a:bodyPr/>
        <a:lstStyle/>
        <a:p>
          <a:endParaRPr lang="en-US"/>
        </a:p>
      </dgm:t>
    </dgm:pt>
    <dgm:pt modelId="{D06A9864-0A5D-49E5-A8CE-33080760014F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Technology Academy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F88D9-343F-45E6-B332-F87B0D8D333D}" type="parTrans" cxnId="{AB954CE1-9952-4970-88D4-7E0948CF6C51}">
      <dgm:prSet/>
      <dgm:spPr/>
      <dgm:t>
        <a:bodyPr/>
        <a:lstStyle/>
        <a:p>
          <a:endParaRPr lang="en-US"/>
        </a:p>
      </dgm:t>
    </dgm:pt>
    <dgm:pt modelId="{1BF7FD04-CCCA-4A12-9917-1CBE569EC338}" type="sibTrans" cxnId="{AB954CE1-9952-4970-88D4-7E0948CF6C51}">
      <dgm:prSet/>
      <dgm:spPr/>
      <dgm:t>
        <a:bodyPr/>
        <a:lstStyle/>
        <a:p>
          <a:endParaRPr lang="en-US"/>
        </a:p>
      </dgm:t>
    </dgm:pt>
    <dgm:pt modelId="{FC47A397-C53B-4D01-AA00-3A2AD4D1BB8F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Basic Coursework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93564-FBCC-421E-9A6D-A26F87AB38FA}" type="sibTrans" cxnId="{79212AAA-B29C-4E51-AE78-7D1414DC73EB}">
      <dgm:prSet/>
      <dgm:spPr/>
      <dgm:t>
        <a:bodyPr/>
        <a:lstStyle/>
        <a:p>
          <a:endParaRPr lang="en-US"/>
        </a:p>
      </dgm:t>
    </dgm:pt>
    <dgm:pt modelId="{1093F301-F805-41CD-85F9-6278EF3620B1}" type="parTrans" cxnId="{79212AAA-B29C-4E51-AE78-7D1414DC73EB}">
      <dgm:prSet/>
      <dgm:spPr/>
      <dgm:t>
        <a:bodyPr/>
        <a:lstStyle/>
        <a:p>
          <a:endParaRPr lang="en-US"/>
        </a:p>
      </dgm:t>
    </dgm:pt>
    <dgm:pt modelId="{62BD367C-1B10-47C7-9C83-9FC0E9F1F847}" type="pres">
      <dgm:prSet presAssocID="{72C188EC-2130-48E3-8F56-34BC9439D8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4CA844-5062-407C-9DA2-A88987A37913}" type="pres">
      <dgm:prSet presAssocID="{3DE670AB-98B3-42F3-A9BC-2D592BB7FED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D0D8F2B-7568-436D-A89C-E9AD93940968}" type="pres">
      <dgm:prSet presAssocID="{1BCE65EC-4C4B-4AE4-B1DE-07FF83582D9F}" presName="Accent1" presStyleCnt="0"/>
      <dgm:spPr/>
    </dgm:pt>
    <dgm:pt modelId="{56EB1989-A21D-4688-B9F7-F8AAA445CEAA}" type="pres">
      <dgm:prSet presAssocID="{1BCE65EC-4C4B-4AE4-B1DE-07FF83582D9F}" presName="Accent" presStyleLbl="bgShp" presStyleIdx="0" presStyleCnt="6"/>
      <dgm:spPr/>
    </dgm:pt>
    <dgm:pt modelId="{6AF6D621-DD8E-4035-9ADC-EE4394E15EBC}" type="pres">
      <dgm:prSet presAssocID="{1BCE65EC-4C4B-4AE4-B1DE-07FF83582D9F}" presName="Child1" presStyleLbl="node1" presStyleIdx="0" presStyleCnt="6" custLinFactY="86669" custLinFactNeighborX="9902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9E4EB-F297-4CFE-8E97-11972DA9DB20}" type="pres">
      <dgm:prSet presAssocID="{2A301D21-BE43-4688-9A51-A40CEEDFA350}" presName="Accent2" presStyleCnt="0"/>
      <dgm:spPr/>
    </dgm:pt>
    <dgm:pt modelId="{24A49917-9D42-48D6-911F-F9AF0D634E1F}" type="pres">
      <dgm:prSet presAssocID="{2A301D21-BE43-4688-9A51-A40CEEDFA350}" presName="Accent" presStyleLbl="bgShp" presStyleIdx="1" presStyleCnt="6"/>
      <dgm:spPr/>
    </dgm:pt>
    <dgm:pt modelId="{A35C1549-AFA5-4231-86FA-631A82B3D563}" type="pres">
      <dgm:prSet presAssocID="{2A301D21-BE43-4688-9A51-A40CEEDFA35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EFBA8-E433-4553-A0F1-055B5C58897A}" type="pres">
      <dgm:prSet presAssocID="{0786001D-81B9-473E-B2B8-C139BB850CD8}" presName="Accent3" presStyleCnt="0"/>
      <dgm:spPr/>
    </dgm:pt>
    <dgm:pt modelId="{DB2FE83E-89C4-447A-AC20-A5A2AE805BE9}" type="pres">
      <dgm:prSet presAssocID="{0786001D-81B9-473E-B2B8-C139BB850CD8}" presName="Accent" presStyleLbl="bgShp" presStyleIdx="2" presStyleCnt="6"/>
      <dgm:spPr/>
    </dgm:pt>
    <dgm:pt modelId="{31128A37-4B79-4752-9790-5C39C2A25160}" type="pres">
      <dgm:prSet presAssocID="{0786001D-81B9-473E-B2B8-C139BB850CD8}" presName="Child3" presStyleLbl="node1" presStyleIdx="2" presStyleCnt="6" custLinFactY="-78950" custLinFactNeighborX="-8942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CD174-ACCF-4332-B866-AFAAEF8C984A}" type="pres">
      <dgm:prSet presAssocID="{FC47A397-C53B-4D01-AA00-3A2AD4D1BB8F}" presName="Accent4" presStyleCnt="0"/>
      <dgm:spPr/>
    </dgm:pt>
    <dgm:pt modelId="{EFA1B60F-250E-4B98-B638-8C1682CDBBB9}" type="pres">
      <dgm:prSet presAssocID="{FC47A397-C53B-4D01-AA00-3A2AD4D1BB8F}" presName="Accent" presStyleLbl="bgShp" presStyleIdx="3" presStyleCnt="6" custLinFactNeighborX="-32775" custLinFactNeighborY="28151"/>
      <dgm:spPr/>
    </dgm:pt>
    <dgm:pt modelId="{3E00CBED-2CEC-4E3A-88B7-5A5459419A83}" type="pres">
      <dgm:prSet presAssocID="{FC47A397-C53B-4D01-AA00-3A2AD4D1BB8F}" presName="Child4" presStyleLbl="node1" presStyleIdx="3" presStyleCnt="6" custLinFactNeighborX="-10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2ED36-F368-4EA2-9BFC-FB39A48502AC}" type="pres">
      <dgm:prSet presAssocID="{C21F701D-05A2-4596-AA5A-F2D6C4951619}" presName="Accent5" presStyleCnt="0"/>
      <dgm:spPr/>
    </dgm:pt>
    <dgm:pt modelId="{A86669B5-360F-42D7-BB47-20BC1CE84A7E}" type="pres">
      <dgm:prSet presAssocID="{C21F701D-05A2-4596-AA5A-F2D6C4951619}" presName="Accent" presStyleLbl="bgShp" presStyleIdx="4" presStyleCnt="6"/>
      <dgm:spPr/>
    </dgm:pt>
    <dgm:pt modelId="{A9FDDC3D-80AF-4618-805C-17E5114201F3}" type="pres">
      <dgm:prSet presAssocID="{C21F701D-05A2-4596-AA5A-F2D6C495161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5C654-B03C-4805-8164-4FF72C7E6C07}" type="pres">
      <dgm:prSet presAssocID="{D06A9864-0A5D-49E5-A8CE-33080760014F}" presName="Accent6" presStyleCnt="0"/>
      <dgm:spPr/>
    </dgm:pt>
    <dgm:pt modelId="{6FC2B0B7-4BA6-4079-B3FD-6C97544C544F}" type="pres">
      <dgm:prSet presAssocID="{D06A9864-0A5D-49E5-A8CE-33080760014F}" presName="Accent" presStyleLbl="bgShp" presStyleIdx="5" presStyleCnt="6"/>
      <dgm:spPr/>
    </dgm:pt>
    <dgm:pt modelId="{424C2789-9754-4651-B6D8-6B9858B6F306}" type="pres">
      <dgm:prSet presAssocID="{D06A9864-0A5D-49E5-A8CE-33080760014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702A8-77E6-44CE-BC6E-13BA9F5314B1}" type="presOf" srcId="{C21F701D-05A2-4596-AA5A-F2D6C4951619}" destId="{A9FDDC3D-80AF-4618-805C-17E5114201F3}" srcOrd="0" destOrd="0" presId="urn:microsoft.com/office/officeart/2011/layout/HexagonRadial"/>
    <dgm:cxn modelId="{05FFDE1B-6FD6-49E0-A4AF-97CE2BF32968}" type="presOf" srcId="{0786001D-81B9-473E-B2B8-C139BB850CD8}" destId="{31128A37-4B79-4752-9790-5C39C2A25160}" srcOrd="0" destOrd="0" presId="urn:microsoft.com/office/officeart/2011/layout/HexagonRadial"/>
    <dgm:cxn modelId="{801C4038-6E8E-49B0-89EC-E7DE405B847D}" srcId="{3DE670AB-98B3-42F3-A9BC-2D592BB7FED4}" destId="{2A301D21-BE43-4688-9A51-A40CEEDFA350}" srcOrd="1" destOrd="0" parTransId="{004C5B8F-262D-4BD7-B5F8-669361611226}" sibTransId="{842F2F02-91D7-4A86-822A-236AA3AD9272}"/>
    <dgm:cxn modelId="{BF4308FA-C986-4DF6-B9F7-C18B0882F200}" srcId="{3DE670AB-98B3-42F3-A9BC-2D592BB7FED4}" destId="{1BCE65EC-4C4B-4AE4-B1DE-07FF83582D9F}" srcOrd="0" destOrd="0" parTransId="{890DE28E-C982-49B3-9F91-DEBF28D0E552}" sibTransId="{D9D10D7B-26E6-4F6C-A87A-E2940F293718}"/>
    <dgm:cxn modelId="{B860943E-2B8C-4CFD-B4FB-B002B43ACC3B}" type="presOf" srcId="{72C188EC-2130-48E3-8F56-34BC9439D870}" destId="{62BD367C-1B10-47C7-9C83-9FC0E9F1F847}" srcOrd="0" destOrd="0" presId="urn:microsoft.com/office/officeart/2011/layout/HexagonRadial"/>
    <dgm:cxn modelId="{1C8C97ED-F14C-4073-872F-AC5A652A944B}" srcId="{72C188EC-2130-48E3-8F56-34BC9439D870}" destId="{3DE670AB-98B3-42F3-A9BC-2D592BB7FED4}" srcOrd="0" destOrd="0" parTransId="{11EBFAD4-83E3-484A-AA1E-D14E01DD64D6}" sibTransId="{1785C35F-86BB-4029-A895-3C2F251F46F9}"/>
    <dgm:cxn modelId="{339639ED-D54C-4817-968E-050713981599}" type="presOf" srcId="{3DE670AB-98B3-42F3-A9BC-2D592BB7FED4}" destId="{524CA844-5062-407C-9DA2-A88987A37913}" srcOrd="0" destOrd="0" presId="urn:microsoft.com/office/officeart/2011/layout/HexagonRadial"/>
    <dgm:cxn modelId="{3BF90E52-33F9-410A-95D7-B820A465C379}" type="presOf" srcId="{FC47A397-C53B-4D01-AA00-3A2AD4D1BB8F}" destId="{3E00CBED-2CEC-4E3A-88B7-5A5459419A83}" srcOrd="0" destOrd="0" presId="urn:microsoft.com/office/officeart/2011/layout/HexagonRadial"/>
    <dgm:cxn modelId="{6BA75AD9-4B62-4D77-8EA8-95507DD90E9D}" type="presOf" srcId="{1BCE65EC-4C4B-4AE4-B1DE-07FF83582D9F}" destId="{6AF6D621-DD8E-4035-9ADC-EE4394E15EBC}" srcOrd="0" destOrd="0" presId="urn:microsoft.com/office/officeart/2011/layout/HexagonRadial"/>
    <dgm:cxn modelId="{259231B2-7652-41FA-9D97-6A6DFDA1F96D}" srcId="{3DE670AB-98B3-42F3-A9BC-2D592BB7FED4}" destId="{C21F701D-05A2-4596-AA5A-F2D6C4951619}" srcOrd="4" destOrd="0" parTransId="{054B4E8C-200B-4128-8BD7-550935EE9B75}" sibTransId="{C67A5C0F-1189-4948-A119-ABE2D593E13B}"/>
    <dgm:cxn modelId="{79212AAA-B29C-4E51-AE78-7D1414DC73EB}" srcId="{3DE670AB-98B3-42F3-A9BC-2D592BB7FED4}" destId="{FC47A397-C53B-4D01-AA00-3A2AD4D1BB8F}" srcOrd="3" destOrd="0" parTransId="{1093F301-F805-41CD-85F9-6278EF3620B1}" sibTransId="{4EF93564-FBCC-421E-9A6D-A26F87AB38FA}"/>
    <dgm:cxn modelId="{AB954CE1-9952-4970-88D4-7E0948CF6C51}" srcId="{3DE670AB-98B3-42F3-A9BC-2D592BB7FED4}" destId="{D06A9864-0A5D-49E5-A8CE-33080760014F}" srcOrd="5" destOrd="0" parTransId="{6D4F88D9-343F-45E6-B332-F87B0D8D333D}" sibTransId="{1BF7FD04-CCCA-4A12-9917-1CBE569EC338}"/>
    <dgm:cxn modelId="{31E5F804-3FDF-4890-8620-FF70B396AA09}" srcId="{3DE670AB-98B3-42F3-A9BC-2D592BB7FED4}" destId="{0786001D-81B9-473E-B2B8-C139BB850CD8}" srcOrd="2" destOrd="0" parTransId="{BCA60EC1-4386-49E8-BB79-5BF06D577BCD}" sibTransId="{5931B717-3957-4F29-831C-68F439AF36E7}"/>
    <dgm:cxn modelId="{9A2A2EF9-2FB9-43BD-8949-87D40BC8D95F}" type="presOf" srcId="{2A301D21-BE43-4688-9A51-A40CEEDFA350}" destId="{A35C1549-AFA5-4231-86FA-631A82B3D563}" srcOrd="0" destOrd="0" presId="urn:microsoft.com/office/officeart/2011/layout/HexagonRadial"/>
    <dgm:cxn modelId="{6961F7A8-A171-4EFD-9891-A5E8CBEFC36F}" type="presOf" srcId="{D06A9864-0A5D-49E5-A8CE-33080760014F}" destId="{424C2789-9754-4651-B6D8-6B9858B6F306}" srcOrd="0" destOrd="0" presId="urn:microsoft.com/office/officeart/2011/layout/HexagonRadial"/>
    <dgm:cxn modelId="{4C1B9864-D613-471C-B61E-AABE26E76755}" type="presParOf" srcId="{62BD367C-1B10-47C7-9C83-9FC0E9F1F847}" destId="{524CA844-5062-407C-9DA2-A88987A37913}" srcOrd="0" destOrd="0" presId="urn:microsoft.com/office/officeart/2011/layout/HexagonRadial"/>
    <dgm:cxn modelId="{7532E167-E853-47C6-B886-4BE97B4A97DF}" type="presParOf" srcId="{62BD367C-1B10-47C7-9C83-9FC0E9F1F847}" destId="{5D0D8F2B-7568-436D-A89C-E9AD93940968}" srcOrd="1" destOrd="0" presId="urn:microsoft.com/office/officeart/2011/layout/HexagonRadial"/>
    <dgm:cxn modelId="{847D3AE1-608A-41F2-AE0F-DC4045D1FD6B}" type="presParOf" srcId="{5D0D8F2B-7568-436D-A89C-E9AD93940968}" destId="{56EB1989-A21D-4688-B9F7-F8AAA445CEAA}" srcOrd="0" destOrd="0" presId="urn:microsoft.com/office/officeart/2011/layout/HexagonRadial"/>
    <dgm:cxn modelId="{AC6F0B4F-24E0-4DB8-BAEB-8DC0C977A28D}" type="presParOf" srcId="{62BD367C-1B10-47C7-9C83-9FC0E9F1F847}" destId="{6AF6D621-DD8E-4035-9ADC-EE4394E15EBC}" srcOrd="2" destOrd="0" presId="urn:microsoft.com/office/officeart/2011/layout/HexagonRadial"/>
    <dgm:cxn modelId="{93F96E59-E324-4CAD-A6F5-0A45475B244A}" type="presParOf" srcId="{62BD367C-1B10-47C7-9C83-9FC0E9F1F847}" destId="{8039E4EB-F297-4CFE-8E97-11972DA9DB20}" srcOrd="3" destOrd="0" presId="urn:microsoft.com/office/officeart/2011/layout/HexagonRadial"/>
    <dgm:cxn modelId="{939AA432-23FE-427C-A36A-FAFA653B00B8}" type="presParOf" srcId="{8039E4EB-F297-4CFE-8E97-11972DA9DB20}" destId="{24A49917-9D42-48D6-911F-F9AF0D634E1F}" srcOrd="0" destOrd="0" presId="urn:microsoft.com/office/officeart/2011/layout/HexagonRadial"/>
    <dgm:cxn modelId="{19A881F0-65D0-477B-AB73-A8B7FDF0EF0C}" type="presParOf" srcId="{62BD367C-1B10-47C7-9C83-9FC0E9F1F847}" destId="{A35C1549-AFA5-4231-86FA-631A82B3D563}" srcOrd="4" destOrd="0" presId="urn:microsoft.com/office/officeart/2011/layout/HexagonRadial"/>
    <dgm:cxn modelId="{775B2E8F-EA1D-4695-A138-1452B3F9E9AD}" type="presParOf" srcId="{62BD367C-1B10-47C7-9C83-9FC0E9F1F847}" destId="{3F6EFBA8-E433-4553-A0F1-055B5C58897A}" srcOrd="5" destOrd="0" presId="urn:microsoft.com/office/officeart/2011/layout/HexagonRadial"/>
    <dgm:cxn modelId="{79741E69-36B9-4D7F-A483-AE1DDBC21D6C}" type="presParOf" srcId="{3F6EFBA8-E433-4553-A0F1-055B5C58897A}" destId="{DB2FE83E-89C4-447A-AC20-A5A2AE805BE9}" srcOrd="0" destOrd="0" presId="urn:microsoft.com/office/officeart/2011/layout/HexagonRadial"/>
    <dgm:cxn modelId="{8814CB39-1C85-4164-98EE-30D463464140}" type="presParOf" srcId="{62BD367C-1B10-47C7-9C83-9FC0E9F1F847}" destId="{31128A37-4B79-4752-9790-5C39C2A25160}" srcOrd="6" destOrd="0" presId="urn:microsoft.com/office/officeart/2011/layout/HexagonRadial"/>
    <dgm:cxn modelId="{9A44AC85-3E21-4E26-8880-CA8C3EF171DE}" type="presParOf" srcId="{62BD367C-1B10-47C7-9C83-9FC0E9F1F847}" destId="{59CCD174-ACCF-4332-B866-AFAAEF8C984A}" srcOrd="7" destOrd="0" presId="urn:microsoft.com/office/officeart/2011/layout/HexagonRadial"/>
    <dgm:cxn modelId="{5D895422-9515-4642-881C-4E7929FFD535}" type="presParOf" srcId="{59CCD174-ACCF-4332-B866-AFAAEF8C984A}" destId="{EFA1B60F-250E-4B98-B638-8C1682CDBBB9}" srcOrd="0" destOrd="0" presId="urn:microsoft.com/office/officeart/2011/layout/HexagonRadial"/>
    <dgm:cxn modelId="{E08279D5-ABB0-4FFE-A34B-295C8C2062EF}" type="presParOf" srcId="{62BD367C-1B10-47C7-9C83-9FC0E9F1F847}" destId="{3E00CBED-2CEC-4E3A-88B7-5A5459419A83}" srcOrd="8" destOrd="0" presId="urn:microsoft.com/office/officeart/2011/layout/HexagonRadial"/>
    <dgm:cxn modelId="{585E01F3-D3EB-4649-9C85-DCEF4416AEA6}" type="presParOf" srcId="{62BD367C-1B10-47C7-9C83-9FC0E9F1F847}" destId="{FD92ED36-F368-4EA2-9BFC-FB39A48502AC}" srcOrd="9" destOrd="0" presId="urn:microsoft.com/office/officeart/2011/layout/HexagonRadial"/>
    <dgm:cxn modelId="{44AFF391-3497-4D60-80DD-217BF856B4B7}" type="presParOf" srcId="{FD92ED36-F368-4EA2-9BFC-FB39A48502AC}" destId="{A86669B5-360F-42D7-BB47-20BC1CE84A7E}" srcOrd="0" destOrd="0" presId="urn:microsoft.com/office/officeart/2011/layout/HexagonRadial"/>
    <dgm:cxn modelId="{C9B13565-0924-4333-9015-C188C587BD47}" type="presParOf" srcId="{62BD367C-1B10-47C7-9C83-9FC0E9F1F847}" destId="{A9FDDC3D-80AF-4618-805C-17E5114201F3}" srcOrd="10" destOrd="0" presId="urn:microsoft.com/office/officeart/2011/layout/HexagonRadial"/>
    <dgm:cxn modelId="{4CE35D76-4E73-416D-89B7-8517865916BB}" type="presParOf" srcId="{62BD367C-1B10-47C7-9C83-9FC0E9F1F847}" destId="{20F5C654-B03C-4805-8164-4FF72C7E6C07}" srcOrd="11" destOrd="0" presId="urn:microsoft.com/office/officeart/2011/layout/HexagonRadial"/>
    <dgm:cxn modelId="{4C398FB9-B352-423D-B35D-6AB7167A761A}" type="presParOf" srcId="{20F5C654-B03C-4805-8164-4FF72C7E6C07}" destId="{6FC2B0B7-4BA6-4079-B3FD-6C97544C544F}" srcOrd="0" destOrd="0" presId="urn:microsoft.com/office/officeart/2011/layout/HexagonRadial"/>
    <dgm:cxn modelId="{36163FD2-7604-4CB8-8A78-31876630139C}" type="presParOf" srcId="{62BD367C-1B10-47C7-9C83-9FC0E9F1F847}" destId="{424C2789-9754-4651-B6D8-6B9858B6F30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C188EC-2130-48E3-8F56-34BC9439D870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E670AB-98B3-42F3-A9BC-2D592BB7FED4}">
      <dgm:prSet phldrT="[Text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PSJA ISD Collegiate Academy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BFAD4-83E3-484A-AA1E-D14E01DD64D6}" type="parTrans" cxnId="{1C8C97ED-F14C-4073-872F-AC5A652A944B}">
      <dgm:prSet/>
      <dgm:spPr/>
      <dgm:t>
        <a:bodyPr/>
        <a:lstStyle/>
        <a:p>
          <a:endParaRPr lang="en-US"/>
        </a:p>
      </dgm:t>
    </dgm:pt>
    <dgm:pt modelId="{1785C35F-86BB-4029-A895-3C2F251F46F9}" type="sibTrans" cxnId="{1C8C97ED-F14C-4073-872F-AC5A652A944B}">
      <dgm:prSet/>
      <dgm:spPr/>
      <dgm:t>
        <a:bodyPr/>
        <a:lstStyle/>
        <a:p>
          <a:endParaRPr lang="en-US"/>
        </a:p>
      </dgm:t>
    </dgm:pt>
    <dgm:pt modelId="{1BCE65EC-4C4B-4AE4-B1DE-07FF83582D9F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Student Union Center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DE28E-C982-49B3-9F91-DEBF28D0E552}" type="parTrans" cxnId="{BF4308FA-C986-4DF6-B9F7-C18B0882F200}">
      <dgm:prSet/>
      <dgm:spPr/>
      <dgm:t>
        <a:bodyPr/>
        <a:lstStyle/>
        <a:p>
          <a:endParaRPr lang="en-US"/>
        </a:p>
      </dgm:t>
    </dgm:pt>
    <dgm:pt modelId="{D9D10D7B-26E6-4F6C-A87A-E2940F293718}" type="sibTrans" cxnId="{BF4308FA-C986-4DF6-B9F7-C18B0882F200}">
      <dgm:prSet/>
      <dgm:spPr/>
      <dgm:t>
        <a:bodyPr/>
        <a:lstStyle/>
        <a:p>
          <a:endParaRPr lang="en-US"/>
        </a:p>
      </dgm:t>
    </dgm:pt>
    <dgm:pt modelId="{2A301D21-BE43-4688-9A51-A40CEEDFA350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Criminal Justice Academy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C5B8F-262D-4BD7-B5F8-669361611226}" type="parTrans" cxnId="{801C4038-6E8E-49B0-89EC-E7DE405B847D}">
      <dgm:prSet/>
      <dgm:spPr/>
      <dgm:t>
        <a:bodyPr/>
        <a:lstStyle/>
        <a:p>
          <a:endParaRPr lang="en-US"/>
        </a:p>
      </dgm:t>
    </dgm:pt>
    <dgm:pt modelId="{842F2F02-91D7-4A86-822A-236AA3AD9272}" type="sibTrans" cxnId="{801C4038-6E8E-49B0-89EC-E7DE405B847D}">
      <dgm:prSet/>
      <dgm:spPr/>
      <dgm:t>
        <a:bodyPr/>
        <a:lstStyle/>
        <a:p>
          <a:endParaRPr lang="en-US"/>
        </a:p>
      </dgm:t>
    </dgm:pt>
    <dgm:pt modelId="{0786001D-81B9-473E-B2B8-C139BB850CD8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Automotive Academy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60EC1-4386-49E8-BB79-5BF06D577BCD}" type="parTrans" cxnId="{31E5F804-3FDF-4890-8620-FF70B396AA09}">
      <dgm:prSet/>
      <dgm:spPr/>
      <dgm:t>
        <a:bodyPr/>
        <a:lstStyle/>
        <a:p>
          <a:endParaRPr lang="en-US"/>
        </a:p>
      </dgm:t>
    </dgm:pt>
    <dgm:pt modelId="{5931B717-3957-4F29-831C-68F439AF36E7}" type="sibTrans" cxnId="{31E5F804-3FDF-4890-8620-FF70B396AA09}">
      <dgm:prSet/>
      <dgm:spPr/>
      <dgm:t>
        <a:bodyPr/>
        <a:lstStyle/>
        <a:p>
          <a:endParaRPr lang="en-US"/>
        </a:p>
      </dgm:t>
    </dgm:pt>
    <dgm:pt modelId="{D06A9864-0A5D-49E5-A8CE-33080760014F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Welding Academy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F88D9-343F-45E6-B332-F87B0D8D333D}" type="parTrans" cxnId="{AB954CE1-9952-4970-88D4-7E0948CF6C51}">
      <dgm:prSet/>
      <dgm:spPr/>
      <dgm:t>
        <a:bodyPr/>
        <a:lstStyle/>
        <a:p>
          <a:endParaRPr lang="en-US"/>
        </a:p>
      </dgm:t>
    </dgm:pt>
    <dgm:pt modelId="{1BF7FD04-CCCA-4A12-9917-1CBE569EC338}" type="sibTrans" cxnId="{AB954CE1-9952-4970-88D4-7E0948CF6C51}">
      <dgm:prSet/>
      <dgm:spPr/>
      <dgm:t>
        <a:bodyPr/>
        <a:lstStyle/>
        <a:p>
          <a:endParaRPr lang="en-US"/>
        </a:p>
      </dgm:t>
    </dgm:pt>
    <dgm:pt modelId="{FC47A397-C53B-4D01-AA00-3A2AD4D1BB8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Conference Center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93564-FBCC-421E-9A6D-A26F87AB38FA}" type="sibTrans" cxnId="{79212AAA-B29C-4E51-AE78-7D1414DC73EB}">
      <dgm:prSet/>
      <dgm:spPr/>
      <dgm:t>
        <a:bodyPr/>
        <a:lstStyle/>
        <a:p>
          <a:endParaRPr lang="en-US"/>
        </a:p>
      </dgm:t>
    </dgm:pt>
    <dgm:pt modelId="{1093F301-F805-41CD-85F9-6278EF3620B1}" type="parTrans" cxnId="{79212AAA-B29C-4E51-AE78-7D1414DC73EB}">
      <dgm:prSet/>
      <dgm:spPr/>
      <dgm:t>
        <a:bodyPr/>
        <a:lstStyle/>
        <a:p>
          <a:endParaRPr lang="en-US"/>
        </a:p>
      </dgm:t>
    </dgm:pt>
    <dgm:pt modelId="{C21F701D-05A2-4596-AA5A-F2D6C495161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Multi-Media/KTRI Academy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A5C0F-1189-4948-A119-ABE2D593E13B}" type="sibTrans" cxnId="{259231B2-7652-41FA-9D97-6A6DFDA1F96D}">
      <dgm:prSet/>
      <dgm:spPr/>
      <dgm:t>
        <a:bodyPr/>
        <a:lstStyle/>
        <a:p>
          <a:endParaRPr lang="en-US"/>
        </a:p>
      </dgm:t>
    </dgm:pt>
    <dgm:pt modelId="{054B4E8C-200B-4128-8BD7-550935EE9B75}" type="parTrans" cxnId="{259231B2-7652-41FA-9D97-6A6DFDA1F96D}">
      <dgm:prSet/>
      <dgm:spPr/>
      <dgm:t>
        <a:bodyPr/>
        <a:lstStyle/>
        <a:p>
          <a:endParaRPr lang="en-US"/>
        </a:p>
      </dgm:t>
    </dgm:pt>
    <dgm:pt modelId="{62BD367C-1B10-47C7-9C83-9FC0E9F1F847}" type="pres">
      <dgm:prSet presAssocID="{72C188EC-2130-48E3-8F56-34BC9439D8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4CA844-5062-407C-9DA2-A88987A37913}" type="pres">
      <dgm:prSet presAssocID="{3DE670AB-98B3-42F3-A9BC-2D592BB7FED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D0D8F2B-7568-436D-A89C-E9AD93940968}" type="pres">
      <dgm:prSet presAssocID="{1BCE65EC-4C4B-4AE4-B1DE-07FF83582D9F}" presName="Accent1" presStyleCnt="0"/>
      <dgm:spPr/>
    </dgm:pt>
    <dgm:pt modelId="{56EB1989-A21D-4688-B9F7-F8AAA445CEAA}" type="pres">
      <dgm:prSet presAssocID="{1BCE65EC-4C4B-4AE4-B1DE-07FF83582D9F}" presName="Accent" presStyleLbl="bgShp" presStyleIdx="0" presStyleCnt="6"/>
      <dgm:spPr/>
    </dgm:pt>
    <dgm:pt modelId="{6AF6D621-DD8E-4035-9ADC-EE4394E15EBC}" type="pres">
      <dgm:prSet presAssocID="{1BCE65EC-4C4B-4AE4-B1DE-07FF83582D9F}" presName="Child1" presStyleLbl="node1" presStyleIdx="0" presStyleCnt="6" custLinFactY="88593" custLinFactNeighborX="9486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9E4EB-F297-4CFE-8E97-11972DA9DB20}" type="pres">
      <dgm:prSet presAssocID="{2A301D21-BE43-4688-9A51-A40CEEDFA350}" presName="Accent2" presStyleCnt="0"/>
      <dgm:spPr/>
    </dgm:pt>
    <dgm:pt modelId="{24A49917-9D42-48D6-911F-F9AF0D634E1F}" type="pres">
      <dgm:prSet presAssocID="{2A301D21-BE43-4688-9A51-A40CEEDFA350}" presName="Accent" presStyleLbl="bgShp" presStyleIdx="1" presStyleCnt="6"/>
      <dgm:spPr/>
    </dgm:pt>
    <dgm:pt modelId="{A35C1549-AFA5-4231-86FA-631A82B3D563}" type="pres">
      <dgm:prSet presAssocID="{2A301D21-BE43-4688-9A51-A40CEEDFA35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EFBA8-E433-4553-A0F1-055B5C58897A}" type="pres">
      <dgm:prSet presAssocID="{0786001D-81B9-473E-B2B8-C139BB850CD8}" presName="Accent3" presStyleCnt="0"/>
      <dgm:spPr/>
    </dgm:pt>
    <dgm:pt modelId="{DB2FE83E-89C4-447A-AC20-A5A2AE805BE9}" type="pres">
      <dgm:prSet presAssocID="{0786001D-81B9-473E-B2B8-C139BB850CD8}" presName="Accent" presStyleLbl="bgShp" presStyleIdx="2" presStyleCnt="6"/>
      <dgm:spPr/>
    </dgm:pt>
    <dgm:pt modelId="{31128A37-4B79-4752-9790-5C39C2A25160}" type="pres">
      <dgm:prSet presAssocID="{0786001D-81B9-473E-B2B8-C139BB850CD8}" presName="Child3" presStyleLbl="node1" presStyleIdx="2" presStyleCnt="6" custLinFactY="-78950" custLinFactNeighborX="-8942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CD174-ACCF-4332-B866-AFAAEF8C984A}" type="pres">
      <dgm:prSet presAssocID="{FC47A397-C53B-4D01-AA00-3A2AD4D1BB8F}" presName="Accent4" presStyleCnt="0"/>
      <dgm:spPr/>
    </dgm:pt>
    <dgm:pt modelId="{EFA1B60F-250E-4B98-B638-8C1682CDBBB9}" type="pres">
      <dgm:prSet presAssocID="{FC47A397-C53B-4D01-AA00-3A2AD4D1BB8F}" presName="Accent" presStyleLbl="bgShp" presStyleIdx="3" presStyleCnt="6" custLinFactNeighborX="-32775" custLinFactNeighborY="28151"/>
      <dgm:spPr/>
    </dgm:pt>
    <dgm:pt modelId="{3E00CBED-2CEC-4E3A-88B7-5A5459419A83}" type="pres">
      <dgm:prSet presAssocID="{FC47A397-C53B-4D01-AA00-3A2AD4D1BB8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2ED36-F368-4EA2-9BFC-FB39A48502AC}" type="pres">
      <dgm:prSet presAssocID="{C21F701D-05A2-4596-AA5A-F2D6C4951619}" presName="Accent5" presStyleCnt="0"/>
      <dgm:spPr/>
    </dgm:pt>
    <dgm:pt modelId="{A86669B5-360F-42D7-BB47-20BC1CE84A7E}" type="pres">
      <dgm:prSet presAssocID="{C21F701D-05A2-4596-AA5A-F2D6C4951619}" presName="Accent" presStyleLbl="bgShp" presStyleIdx="4" presStyleCnt="6"/>
      <dgm:spPr/>
    </dgm:pt>
    <dgm:pt modelId="{A9FDDC3D-80AF-4618-805C-17E5114201F3}" type="pres">
      <dgm:prSet presAssocID="{C21F701D-05A2-4596-AA5A-F2D6C495161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5C654-B03C-4805-8164-4FF72C7E6C07}" type="pres">
      <dgm:prSet presAssocID="{D06A9864-0A5D-49E5-A8CE-33080760014F}" presName="Accent6" presStyleCnt="0"/>
      <dgm:spPr/>
    </dgm:pt>
    <dgm:pt modelId="{6FC2B0B7-4BA6-4079-B3FD-6C97544C544F}" type="pres">
      <dgm:prSet presAssocID="{D06A9864-0A5D-49E5-A8CE-33080760014F}" presName="Accent" presStyleLbl="bgShp" presStyleIdx="5" presStyleCnt="6"/>
      <dgm:spPr/>
    </dgm:pt>
    <dgm:pt modelId="{424C2789-9754-4651-B6D8-6B9858B6F306}" type="pres">
      <dgm:prSet presAssocID="{D06A9864-0A5D-49E5-A8CE-33080760014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1C4038-6E8E-49B0-89EC-E7DE405B847D}" srcId="{3DE670AB-98B3-42F3-A9BC-2D592BB7FED4}" destId="{2A301D21-BE43-4688-9A51-A40CEEDFA350}" srcOrd="1" destOrd="0" parTransId="{004C5B8F-262D-4BD7-B5F8-669361611226}" sibTransId="{842F2F02-91D7-4A86-822A-236AA3AD9272}"/>
    <dgm:cxn modelId="{4930214C-41DF-429A-B8BA-9EAE799B0182}" type="presOf" srcId="{C21F701D-05A2-4596-AA5A-F2D6C4951619}" destId="{A9FDDC3D-80AF-4618-805C-17E5114201F3}" srcOrd="0" destOrd="0" presId="urn:microsoft.com/office/officeart/2011/layout/HexagonRadial"/>
    <dgm:cxn modelId="{BF4308FA-C986-4DF6-B9F7-C18B0882F200}" srcId="{3DE670AB-98B3-42F3-A9BC-2D592BB7FED4}" destId="{1BCE65EC-4C4B-4AE4-B1DE-07FF83582D9F}" srcOrd="0" destOrd="0" parTransId="{890DE28E-C982-49B3-9F91-DEBF28D0E552}" sibTransId="{D9D10D7B-26E6-4F6C-A87A-E2940F293718}"/>
    <dgm:cxn modelId="{D2218794-0D37-4B5A-8BCF-77413F04A59C}" type="presOf" srcId="{D06A9864-0A5D-49E5-A8CE-33080760014F}" destId="{424C2789-9754-4651-B6D8-6B9858B6F306}" srcOrd="0" destOrd="0" presId="urn:microsoft.com/office/officeart/2011/layout/HexagonRadial"/>
    <dgm:cxn modelId="{40367F00-606F-48C0-BAE8-BBF019671A90}" type="presOf" srcId="{0786001D-81B9-473E-B2B8-C139BB850CD8}" destId="{31128A37-4B79-4752-9790-5C39C2A25160}" srcOrd="0" destOrd="0" presId="urn:microsoft.com/office/officeart/2011/layout/HexagonRadial"/>
    <dgm:cxn modelId="{4CA18C55-F269-4542-8E6D-6F1016AD0314}" type="presOf" srcId="{72C188EC-2130-48E3-8F56-34BC9439D870}" destId="{62BD367C-1B10-47C7-9C83-9FC0E9F1F847}" srcOrd="0" destOrd="0" presId="urn:microsoft.com/office/officeart/2011/layout/HexagonRadial"/>
    <dgm:cxn modelId="{1C8C97ED-F14C-4073-872F-AC5A652A944B}" srcId="{72C188EC-2130-48E3-8F56-34BC9439D870}" destId="{3DE670AB-98B3-42F3-A9BC-2D592BB7FED4}" srcOrd="0" destOrd="0" parTransId="{11EBFAD4-83E3-484A-AA1E-D14E01DD64D6}" sibTransId="{1785C35F-86BB-4029-A895-3C2F251F46F9}"/>
    <dgm:cxn modelId="{38231844-67AC-431C-A801-A4E4FE6BE3BA}" type="presOf" srcId="{3DE670AB-98B3-42F3-A9BC-2D592BB7FED4}" destId="{524CA844-5062-407C-9DA2-A88987A37913}" srcOrd="0" destOrd="0" presId="urn:microsoft.com/office/officeart/2011/layout/HexagonRadial"/>
    <dgm:cxn modelId="{259231B2-7652-41FA-9D97-6A6DFDA1F96D}" srcId="{3DE670AB-98B3-42F3-A9BC-2D592BB7FED4}" destId="{C21F701D-05A2-4596-AA5A-F2D6C4951619}" srcOrd="4" destOrd="0" parTransId="{054B4E8C-200B-4128-8BD7-550935EE9B75}" sibTransId="{C67A5C0F-1189-4948-A119-ABE2D593E13B}"/>
    <dgm:cxn modelId="{79212AAA-B29C-4E51-AE78-7D1414DC73EB}" srcId="{3DE670AB-98B3-42F3-A9BC-2D592BB7FED4}" destId="{FC47A397-C53B-4D01-AA00-3A2AD4D1BB8F}" srcOrd="3" destOrd="0" parTransId="{1093F301-F805-41CD-85F9-6278EF3620B1}" sibTransId="{4EF93564-FBCC-421E-9A6D-A26F87AB38FA}"/>
    <dgm:cxn modelId="{4470A469-884B-4002-B0A5-EE5DF0343523}" type="presOf" srcId="{2A301D21-BE43-4688-9A51-A40CEEDFA350}" destId="{A35C1549-AFA5-4231-86FA-631A82B3D563}" srcOrd="0" destOrd="0" presId="urn:microsoft.com/office/officeart/2011/layout/HexagonRadial"/>
    <dgm:cxn modelId="{AB954CE1-9952-4970-88D4-7E0948CF6C51}" srcId="{3DE670AB-98B3-42F3-A9BC-2D592BB7FED4}" destId="{D06A9864-0A5D-49E5-A8CE-33080760014F}" srcOrd="5" destOrd="0" parTransId="{6D4F88D9-343F-45E6-B332-F87B0D8D333D}" sibTransId="{1BF7FD04-CCCA-4A12-9917-1CBE569EC338}"/>
    <dgm:cxn modelId="{31E5F804-3FDF-4890-8620-FF70B396AA09}" srcId="{3DE670AB-98B3-42F3-A9BC-2D592BB7FED4}" destId="{0786001D-81B9-473E-B2B8-C139BB850CD8}" srcOrd="2" destOrd="0" parTransId="{BCA60EC1-4386-49E8-BB79-5BF06D577BCD}" sibTransId="{5931B717-3957-4F29-831C-68F439AF36E7}"/>
    <dgm:cxn modelId="{36C73349-0C32-436D-930D-349800357612}" type="presOf" srcId="{1BCE65EC-4C4B-4AE4-B1DE-07FF83582D9F}" destId="{6AF6D621-DD8E-4035-9ADC-EE4394E15EBC}" srcOrd="0" destOrd="0" presId="urn:microsoft.com/office/officeart/2011/layout/HexagonRadial"/>
    <dgm:cxn modelId="{748B0A59-D056-444D-9FA7-F5003025992F}" type="presOf" srcId="{FC47A397-C53B-4D01-AA00-3A2AD4D1BB8F}" destId="{3E00CBED-2CEC-4E3A-88B7-5A5459419A83}" srcOrd="0" destOrd="0" presId="urn:microsoft.com/office/officeart/2011/layout/HexagonRadial"/>
    <dgm:cxn modelId="{C3E77476-00D2-4566-AB56-531B0F312F3F}" type="presParOf" srcId="{62BD367C-1B10-47C7-9C83-9FC0E9F1F847}" destId="{524CA844-5062-407C-9DA2-A88987A37913}" srcOrd="0" destOrd="0" presId="urn:microsoft.com/office/officeart/2011/layout/HexagonRadial"/>
    <dgm:cxn modelId="{5FF64120-64D6-41E8-A0D8-7A624319B09E}" type="presParOf" srcId="{62BD367C-1B10-47C7-9C83-9FC0E9F1F847}" destId="{5D0D8F2B-7568-436D-A89C-E9AD93940968}" srcOrd="1" destOrd="0" presId="urn:microsoft.com/office/officeart/2011/layout/HexagonRadial"/>
    <dgm:cxn modelId="{5CA5988B-6456-4827-B0EB-1F88D6811D4D}" type="presParOf" srcId="{5D0D8F2B-7568-436D-A89C-E9AD93940968}" destId="{56EB1989-A21D-4688-B9F7-F8AAA445CEAA}" srcOrd="0" destOrd="0" presId="urn:microsoft.com/office/officeart/2011/layout/HexagonRadial"/>
    <dgm:cxn modelId="{2C81A761-9A6A-4AE6-9BA8-FF286922B20F}" type="presParOf" srcId="{62BD367C-1B10-47C7-9C83-9FC0E9F1F847}" destId="{6AF6D621-DD8E-4035-9ADC-EE4394E15EBC}" srcOrd="2" destOrd="0" presId="urn:microsoft.com/office/officeart/2011/layout/HexagonRadial"/>
    <dgm:cxn modelId="{DE8AE268-2E70-4372-81AD-DDF4FC18951C}" type="presParOf" srcId="{62BD367C-1B10-47C7-9C83-9FC0E9F1F847}" destId="{8039E4EB-F297-4CFE-8E97-11972DA9DB20}" srcOrd="3" destOrd="0" presId="urn:microsoft.com/office/officeart/2011/layout/HexagonRadial"/>
    <dgm:cxn modelId="{42D69FE6-EA83-449E-A867-D15635C4B560}" type="presParOf" srcId="{8039E4EB-F297-4CFE-8E97-11972DA9DB20}" destId="{24A49917-9D42-48D6-911F-F9AF0D634E1F}" srcOrd="0" destOrd="0" presId="urn:microsoft.com/office/officeart/2011/layout/HexagonRadial"/>
    <dgm:cxn modelId="{EA6F1B76-35FD-4CAB-99D0-67C7F8B1E799}" type="presParOf" srcId="{62BD367C-1B10-47C7-9C83-9FC0E9F1F847}" destId="{A35C1549-AFA5-4231-86FA-631A82B3D563}" srcOrd="4" destOrd="0" presId="urn:microsoft.com/office/officeart/2011/layout/HexagonRadial"/>
    <dgm:cxn modelId="{C8D50C90-2A14-407F-A0F7-CABE54B1FB42}" type="presParOf" srcId="{62BD367C-1B10-47C7-9C83-9FC0E9F1F847}" destId="{3F6EFBA8-E433-4553-A0F1-055B5C58897A}" srcOrd="5" destOrd="0" presId="urn:microsoft.com/office/officeart/2011/layout/HexagonRadial"/>
    <dgm:cxn modelId="{ED7DA1CE-CAD6-4214-AA45-973CCE7C3F2F}" type="presParOf" srcId="{3F6EFBA8-E433-4553-A0F1-055B5C58897A}" destId="{DB2FE83E-89C4-447A-AC20-A5A2AE805BE9}" srcOrd="0" destOrd="0" presId="urn:microsoft.com/office/officeart/2011/layout/HexagonRadial"/>
    <dgm:cxn modelId="{C6314741-8AA6-4939-9EC9-F7C83264D378}" type="presParOf" srcId="{62BD367C-1B10-47C7-9C83-9FC0E9F1F847}" destId="{31128A37-4B79-4752-9790-5C39C2A25160}" srcOrd="6" destOrd="0" presId="urn:microsoft.com/office/officeart/2011/layout/HexagonRadial"/>
    <dgm:cxn modelId="{274CF554-870E-46CD-9909-89820229475B}" type="presParOf" srcId="{62BD367C-1B10-47C7-9C83-9FC0E9F1F847}" destId="{59CCD174-ACCF-4332-B866-AFAAEF8C984A}" srcOrd="7" destOrd="0" presId="urn:microsoft.com/office/officeart/2011/layout/HexagonRadial"/>
    <dgm:cxn modelId="{BD96B5CB-BDD1-4BD2-AF57-AEC6E7B6AE66}" type="presParOf" srcId="{59CCD174-ACCF-4332-B866-AFAAEF8C984A}" destId="{EFA1B60F-250E-4B98-B638-8C1682CDBBB9}" srcOrd="0" destOrd="0" presId="urn:microsoft.com/office/officeart/2011/layout/HexagonRadial"/>
    <dgm:cxn modelId="{E1526342-FDDA-4F34-A0DF-1A6B5157C7A8}" type="presParOf" srcId="{62BD367C-1B10-47C7-9C83-9FC0E9F1F847}" destId="{3E00CBED-2CEC-4E3A-88B7-5A5459419A83}" srcOrd="8" destOrd="0" presId="urn:microsoft.com/office/officeart/2011/layout/HexagonRadial"/>
    <dgm:cxn modelId="{25270E0D-E7BF-4DAE-BBB8-D819249983D5}" type="presParOf" srcId="{62BD367C-1B10-47C7-9C83-9FC0E9F1F847}" destId="{FD92ED36-F368-4EA2-9BFC-FB39A48502AC}" srcOrd="9" destOrd="0" presId="urn:microsoft.com/office/officeart/2011/layout/HexagonRadial"/>
    <dgm:cxn modelId="{76CED545-6B04-4190-8512-4285A5FBF2FB}" type="presParOf" srcId="{FD92ED36-F368-4EA2-9BFC-FB39A48502AC}" destId="{A86669B5-360F-42D7-BB47-20BC1CE84A7E}" srcOrd="0" destOrd="0" presId="urn:microsoft.com/office/officeart/2011/layout/HexagonRadial"/>
    <dgm:cxn modelId="{D488D1DA-6530-4FF2-BFDF-D55F63D3B0AD}" type="presParOf" srcId="{62BD367C-1B10-47C7-9C83-9FC0E9F1F847}" destId="{A9FDDC3D-80AF-4618-805C-17E5114201F3}" srcOrd="10" destOrd="0" presId="urn:microsoft.com/office/officeart/2011/layout/HexagonRadial"/>
    <dgm:cxn modelId="{ED2F536C-4137-48A9-B226-7DC139906765}" type="presParOf" srcId="{62BD367C-1B10-47C7-9C83-9FC0E9F1F847}" destId="{20F5C654-B03C-4805-8164-4FF72C7E6C07}" srcOrd="11" destOrd="0" presId="urn:microsoft.com/office/officeart/2011/layout/HexagonRadial"/>
    <dgm:cxn modelId="{7BF4E289-3C08-4487-9625-63F1B0F5F779}" type="presParOf" srcId="{20F5C654-B03C-4805-8164-4FF72C7E6C07}" destId="{6FC2B0B7-4BA6-4079-B3FD-6C97544C544F}" srcOrd="0" destOrd="0" presId="urn:microsoft.com/office/officeart/2011/layout/HexagonRadial"/>
    <dgm:cxn modelId="{7E41DBCB-765F-483C-96B6-B3C6B3D9707F}" type="presParOf" srcId="{62BD367C-1B10-47C7-9C83-9FC0E9F1F847}" destId="{424C2789-9754-4651-B6D8-6B9858B6F30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F47349D-6721-604C-ADD9-04B789642696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D5D1292-DA3E-DE46-9195-0294F091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91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EF5FC54-8C26-394B-B026-97FBACCBB0D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ECCE070-E2FF-534F-A7B7-C96DB1B11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46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5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00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760" y="366361"/>
            <a:ext cx="7839159" cy="58040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Gill Sans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0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66760" y="366361"/>
            <a:ext cx="7839159" cy="58040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Gill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5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6E770-5B8E-4A47-88F3-6D6A9AA5671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9053" y="1068098"/>
            <a:ext cx="2645893" cy="2517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179" y="3756853"/>
            <a:ext cx="916917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8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2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0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7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0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6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94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5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2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3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2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1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1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4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0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3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66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05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3954"/>
            <a:ext cx="9144000" cy="1792241"/>
          </a:xfrm>
          <a:prstGeom prst="rect">
            <a:avLst/>
          </a:prstGeom>
        </p:spPr>
        <p:txBody>
          <a:bodyPr anchor="b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8298"/>
            <a:ext cx="5796501" cy="143128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8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girl vision a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78" y="2227576"/>
            <a:ext cx="6473541" cy="5658354"/>
          </a:xfrm>
          <a:prstGeom prst="rect">
            <a:avLst/>
          </a:prstGeom>
        </p:spPr>
      </p:pic>
      <p:pic>
        <p:nvPicPr>
          <p:cNvPr id="9" name="Picture 8" descr="trans_psja_logo_st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" y="5236638"/>
            <a:ext cx="1609959" cy="15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6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9136"/>
            <a:ext cx="7886700" cy="7115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_psja_logo_st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2" y="1641521"/>
            <a:ext cx="2645590" cy="251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490172" y="4553360"/>
            <a:ext cx="0" cy="160421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487372" y="4572992"/>
            <a:ext cx="0" cy="160421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" y="44008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  <a:latin typeface="+mn-lt"/>
                <a:cs typeface="Calibri"/>
              </a:rPr>
              <a:t>psjaisd.us    facebook.com/psjaisd    twitter.com/psjaisd</a:t>
            </a:r>
            <a:endParaRPr lang="en-US" sz="24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4795027"/>
            <a:ext cx="9144000" cy="82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materials, content and forms contained in this presentation are the intellectual property of PSJA ISD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may not be copied, reproduced, distributed or displayed without PSJA ISD’s express written permission.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written permission is granted, information may be used accompanied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an acknowledgement that PSJA ISD is the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0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2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2AF1C-D062-452F-A0E1-AE553BDDD30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E770-5B8E-4A47-88F3-6D6A9AA5671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rans_psja_logo_stack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" y="5487404"/>
            <a:ext cx="1444996" cy="1375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7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BB99-8955-4DF0-9A22-3BF6730FFDA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05D4-9F40-4EF6-93DC-3149B1592B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125B-8843-4F26-BAFF-5E0231BB35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D5E0-BB6C-452E-B01A-AF66E709CDE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4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95" y="1007042"/>
            <a:ext cx="8537170" cy="580407"/>
          </a:xfrm>
        </p:spPr>
        <p:txBody>
          <a:bodyPr/>
          <a:lstStyle/>
          <a:p>
            <a:pPr algn="ctr"/>
            <a:r>
              <a:rPr lang="en-US" sz="4800" spc="300" dirty="0">
                <a:solidFill>
                  <a:schemeClr val="tx1"/>
                </a:solidFill>
                <a:latin typeface="Calibri"/>
                <a:cs typeface="Calibri"/>
              </a:rPr>
              <a:t>Expanding Dual Enrollment </a:t>
            </a:r>
            <a:br>
              <a:rPr lang="en-US" sz="4800" spc="3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4800" spc="300" dirty="0">
                <a:solidFill>
                  <a:schemeClr val="tx1"/>
                </a:solidFill>
                <a:latin typeface="Calibri"/>
                <a:cs typeface="Calibri"/>
              </a:rPr>
              <a:t>&amp; Early College High School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622666"/>
            <a:ext cx="7606146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800009"/>
                </a:solidFill>
              </a:rPr>
              <a:t>A Powerful Strategy For Increasing College Success </a:t>
            </a:r>
          </a:p>
          <a:p>
            <a:pPr algn="l"/>
            <a:endParaRPr lang="en-US" sz="1100" dirty="0">
              <a:solidFill>
                <a:srgbClr val="800009"/>
              </a:solidFill>
            </a:endParaRPr>
          </a:p>
          <a:p>
            <a:pPr algn="l"/>
            <a:r>
              <a:rPr lang="en-US" sz="2800" dirty="0">
                <a:solidFill>
                  <a:srgbClr val="800009"/>
                </a:solidFill>
              </a:rPr>
              <a:t>By Dr. Daniel P. King, Superintendent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00" y="2961025"/>
            <a:ext cx="6474513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7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5" y="1037199"/>
            <a:ext cx="4754563" cy="3565922"/>
          </a:xfrm>
          <a:prstGeom prst="rect">
            <a:avLst/>
          </a:prstGeom>
        </p:spPr>
      </p:pic>
      <p:pic>
        <p:nvPicPr>
          <p:cNvPr id="6" name="Picture 5" descr="tstem stc grads-3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788" y="1037199"/>
            <a:ext cx="4389436" cy="6144553"/>
          </a:xfrm>
          <a:prstGeom prst="rect">
            <a:avLst/>
          </a:prstGeom>
        </p:spPr>
      </p:pic>
      <p:pic>
        <p:nvPicPr>
          <p:cNvPr id="7" name="Picture 6" descr="welding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90511"/>
            <a:ext cx="4751788" cy="289124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399102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spc="300" dirty="0" smtClean="0">
                <a:solidFill>
                  <a:prstClr val="white"/>
                </a:solidFill>
                <a:latin typeface="Gill Sans"/>
                <a:cs typeface="Gill Sans"/>
              </a:rPr>
              <a:t>START COLLEGE NOW! COMPLETE EARLY! GO FAR!</a:t>
            </a:r>
            <a:endParaRPr lang="en-US" sz="2300" spc="3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4093" y="1429192"/>
            <a:ext cx="718318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Building Pathways:</a:t>
            </a:r>
          </a:p>
          <a:p>
            <a:endParaRPr lang="en-US" sz="4800" spc="-15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4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PSJA </a:t>
            </a:r>
            <a:r>
              <a:rPr lang="en-US" sz="480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ISD Collegiate </a:t>
            </a:r>
            <a:r>
              <a:rPr lang="en-US" sz="4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Academies</a:t>
            </a:r>
          </a:p>
        </p:txBody>
      </p:sp>
    </p:spTree>
    <p:extLst>
      <p:ext uri="{BB962C8B-B14F-4D97-AF65-F5344CB8AC3E}">
        <p14:creationId xmlns:p14="http://schemas.microsoft.com/office/powerpoint/2010/main" val="20725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905" y="1390438"/>
            <a:ext cx="8188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>
              <a:solidFill>
                <a:srgbClr val="80000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905" y="3032793"/>
            <a:ext cx="4072515" cy="315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90681" y="1387202"/>
          <a:ext cx="8236043" cy="460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319178"/>
            <a:ext cx="9144000" cy="679663"/>
          </a:xfrm>
          <a:prstGeom prst="rect">
            <a:avLst/>
          </a:prstGeom>
          <a:solidFill>
            <a:srgbClr val="6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PSJA ISD Collegiate Academy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905" y="1390438"/>
            <a:ext cx="8188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>
              <a:solidFill>
                <a:srgbClr val="80000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905" y="3032793"/>
            <a:ext cx="4072515" cy="315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7057975"/>
              </p:ext>
            </p:extLst>
          </p:nvPr>
        </p:nvGraphicFramePr>
        <p:xfrm>
          <a:off x="623286" y="1581468"/>
          <a:ext cx="8236043" cy="460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141409" y="446150"/>
            <a:ext cx="3050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PSJA ISD Collegiate Academy</a:t>
            </a:r>
          </a:p>
        </p:txBody>
      </p:sp>
    </p:spTree>
    <p:extLst>
      <p:ext uri="{BB962C8B-B14F-4D97-AF65-F5344CB8AC3E}">
        <p14:creationId xmlns:p14="http://schemas.microsoft.com/office/powerpoint/2010/main" val="2823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6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SJ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b7cec6-53cd-409f-8e8d-2d93f0921a87">5K3E5UPZYP23-85-321</_dlc_DocId>
    <_dlc_DocIdUrl xmlns="fbb7cec6-53cd-409f-8e8d-2d93f0921a87">
      <Url>https://my.psjaisd.us/departments/_layouts/15/DocIdRedir.aspx?ID=5K3E5UPZYP23-85-321</Url>
      <Description>5K3E5UPZYP23-85-321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E1CA6413DF1C4E826CCE3E3876FD9C" ma:contentTypeVersion="0" ma:contentTypeDescription="Create a new document." ma:contentTypeScope="" ma:versionID="9e09307511e4992372b8b3e68d1a2105">
  <xsd:schema xmlns:xsd="http://www.w3.org/2001/XMLSchema" xmlns:xs="http://www.w3.org/2001/XMLSchema" xmlns:p="http://schemas.microsoft.com/office/2006/metadata/properties" xmlns:ns2="fbb7cec6-53cd-409f-8e8d-2d93f0921a87" targetNamespace="http://schemas.microsoft.com/office/2006/metadata/properties" ma:root="true" ma:fieldsID="ab73cc8f4f03bcf3e66158267e6063b4" ns2:_="">
    <xsd:import namespace="fbb7cec6-53cd-409f-8e8d-2d93f0921a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7cec6-53cd-409f-8e8d-2d93f0921a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8D923A-E726-43DC-AC2A-F69B07FCF96F}">
  <ds:schemaRefs>
    <ds:schemaRef ds:uri="fbb7cec6-53cd-409f-8e8d-2d93f0921a87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8D7A366-8B62-4536-A322-FFA679EF3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b7cec6-53cd-409f-8e8d-2d93f0921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4175FA-AF2A-4F63-9845-5CE4146F67A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EC6536B-701E-4A7B-93B7-0C924BC127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89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Gill Sans</vt:lpstr>
      <vt:lpstr>Times New Roman</vt:lpstr>
      <vt:lpstr>2_Custom Design</vt:lpstr>
      <vt:lpstr>PSJA Theme</vt:lpstr>
      <vt:lpstr>3_Custom Design</vt:lpstr>
      <vt:lpstr>1_Custom Design</vt:lpstr>
      <vt:lpstr>Custom Design</vt:lpstr>
      <vt:lpstr>Expanding Dual Enrollment  &amp; Early College High School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PSJA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Straight from the Source</dc:title>
  <dc:creator>Arianna Vazquez User</dc:creator>
  <cp:lastModifiedBy>Jackson, Renee</cp:lastModifiedBy>
  <cp:revision>113</cp:revision>
  <cp:lastPrinted>2016-09-07T18:45:41Z</cp:lastPrinted>
  <dcterms:created xsi:type="dcterms:W3CDTF">2014-04-11T14:28:54Z</dcterms:created>
  <dcterms:modified xsi:type="dcterms:W3CDTF">2016-09-09T20:47:36Z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0x0101001FE1CA6413DF1C4E826CCE3E3876FD9C</vt:lpwstr>
  </property>
  <property fmtid="{D5CDD505-2E9C-101B-9397-08002B2CF9AE}" pid="3" name="_dlc_DocIdItemGuid">
    <vt:lpwstr>b64fe249-1ba4-46b2-a54e-c6a8ee9f92e9</vt:lpwstr>
  </property>
</Properties>
</file>